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D3DCAD-B816-4A78-B7A3-1C2C505D6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1200AA-6CA8-4641-9ACE-989854092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18A53A-4562-4F48-80AA-C883519B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3AC012-E5F3-46B4-A578-4437DB79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C120D9-C6E9-42BE-8D69-67E9F7D6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70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AAC1AC-567E-48FD-A26D-D333455A5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D26329-DE4A-4FD2-8D23-A93FBB9D5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4AC330-B3CB-4245-90C3-B709ED07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CF9232-C719-4BDF-814B-91514923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329A96-016E-42C5-A0E4-FDB8FDCE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5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3E1003-F1B4-49B0-A52D-2A86EA7C4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9B0A15-7F34-4E7A-85E5-616D1B6AF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46176F-0554-4109-8AE5-00F4B678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B949AB-057D-47F3-9A45-FA200723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D1BE97-77D2-458B-A1EF-D3716212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0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EB740-5728-4278-A0E6-02CEAF43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CB7AE2-9DEF-4BA4-B712-4A6755627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72BD5-2536-4F26-B86D-1EC5D7EF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53CA63-BF17-4A0B-854E-1FDC9053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25962-B261-4392-8483-BFE5EF15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5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2D8C-DF88-4AE6-81FF-05162E74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4CD1F8-9E55-4CBE-830E-9E7340086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B14466-C3F2-4613-9D48-58565E2A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2A1B66-CB4F-4E71-84EE-8F39AC58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125205-F253-4C90-A238-351C7B12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1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0ECE9-407E-4882-A50F-8DFE724C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721FF0-815A-4532-B56F-201A4DE28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9B709A-E997-4FBB-A163-1CD3313C9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3936F2-BCBC-4D8C-B8A2-E167201D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56D093-13C0-4734-924F-C0344396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F6EE2F-29D8-40AD-AD99-70BB969F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67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6BE6E6-C44F-4825-96CF-63E1CCEF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AD8ADD-FF9D-494F-8D27-315DED436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02F5CA-E82D-4BC5-B25D-410AAF7C8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70B03F-864C-493C-A1F9-C0FCE4B0F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0F902F3-AFC9-45F8-827C-C11F87B3E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F53F7E-6DC0-4E2D-A4A1-311AC572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F2F7EA-3044-443C-A711-DFEDC34B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032F82-FCD1-48B8-B4E3-F4565C96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1BAEB7-B016-416F-A98C-33AB8F2D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421ECF-83E0-40F2-8D06-AB47FF00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4232D6-4A7A-4BAC-9296-9E415333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67C6AB-5F1B-41D5-9B6A-A0822FDD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0D23B9C-B161-4497-95AA-16E725E6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2A8639-A40D-4743-B839-DAFE25DE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EFCA9E-ED46-4645-80CE-1F7A3608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67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E92B95-C72D-4778-9E0D-8EAA43FD1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06247D-9E1D-48F4-BAA4-389F827FC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B6188-91FC-447E-BFD7-05383C922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935EE4-5C7F-4CDE-B7C1-736148CAD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41A133-2074-4834-B9D2-00E5E0F1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82FBE6-EDFD-4907-BCB3-7514BA8C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8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45FC1-0BAB-4BBF-9B23-CE8CD0815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B00ED9-E664-4682-84DF-257C71C9C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A7DC4E-5F3F-4D53-A52F-E6B057024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243244-85B7-44F3-8E24-2AF90F38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862B07-C02E-4AA5-A4A2-8A467390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A546B1-12E7-4A46-BC2A-1236403F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3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BC9532-DFF6-4DB3-B1A0-730362CE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ED0955-F04E-402D-9648-16E00337D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9635BC-31A4-4796-8526-0A9AB9455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74CD-52C9-4A5C-8989-BB0F09A89B4E}" type="datetimeFigureOut">
              <a:rPr kumimoji="1" lang="ja-JP" altLang="en-US" smtClean="0"/>
              <a:t>2021/10/12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15DBD3-6314-4D81-A970-E215EF5C4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E9547C-842D-45EF-B88A-36E4A1B4B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6EB2-D2CC-403D-BB14-E0222C2CD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6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233DA7-2F55-43DB-B7E7-949A5CBF6459}"/>
              </a:ext>
            </a:extLst>
          </p:cNvPr>
          <p:cNvSpPr txBox="1"/>
          <p:nvPr/>
        </p:nvSpPr>
        <p:spPr>
          <a:xfrm>
            <a:off x="698090" y="1697174"/>
            <a:ext cx="6823588" cy="47089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/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endParaRPr kumimoji="1" lang="ja-JP" alt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9FCB2D-41EB-4A56-85CC-AF8812D88FD8}"/>
              </a:ext>
            </a:extLst>
          </p:cNvPr>
          <p:cNvSpPr txBox="1"/>
          <p:nvPr/>
        </p:nvSpPr>
        <p:spPr>
          <a:xfrm>
            <a:off x="698090" y="681511"/>
            <a:ext cx="6951407" cy="553998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kumimoji="1" lang="ja-JP" alt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製品あるいはプロジェクト名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55E049-4658-4B4D-B328-29AD0A7C65DC}"/>
              </a:ext>
            </a:extLst>
          </p:cNvPr>
          <p:cNvSpPr/>
          <p:nvPr/>
        </p:nvSpPr>
        <p:spPr>
          <a:xfrm>
            <a:off x="7649497" y="707117"/>
            <a:ext cx="4109884" cy="58126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【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画像</a:t>
            </a:r>
            <a:r>
              <a:rPr kumimoji="1" lang="en-US" altLang="ja-JP" dirty="0"/>
              <a:t>】</a:t>
            </a:r>
          </a:p>
          <a:p>
            <a:pPr algn="ctr"/>
            <a:r>
              <a:rPr lang="en-US" altLang="ja-JP" dirty="0"/>
              <a:t>600×800px</a:t>
            </a:r>
          </a:p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EBEC22-E4F8-4ACA-87EF-53970B9ED322}"/>
              </a:ext>
            </a:extLst>
          </p:cNvPr>
          <p:cNvSpPr txBox="1"/>
          <p:nvPr/>
        </p:nvSpPr>
        <p:spPr>
          <a:xfrm>
            <a:off x="541263" y="312179"/>
            <a:ext cx="1954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別紙４</a:t>
            </a:r>
            <a:endParaRPr lang="ja-JP" altLang="ja-JP" sz="18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2FEBAF-453A-4F66-851D-159BCEAE7A02}"/>
              </a:ext>
            </a:extLst>
          </p:cNvPr>
          <p:cNvSpPr txBox="1"/>
          <p:nvPr/>
        </p:nvSpPr>
        <p:spPr>
          <a:xfrm>
            <a:off x="0" y="5103674"/>
            <a:ext cx="480797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Roboto"/>
              </a:rPr>
              <a:t>出展企業の生産する製品、あるいは中央アジア側企業にアピールしたい投資プロジェクトの情報カードを、テンプレートを参考に作成し、１社あたり最低３枚（１件当たり１製品あるいはプロジェクト）、最大５枚まで</a:t>
            </a:r>
            <a:r>
              <a:rPr lang="ja-JP" altLang="en-US" dirty="0">
                <a:solidFill>
                  <a:srgbClr val="FF0000"/>
                </a:solidFill>
                <a:latin typeface="Roboto"/>
              </a:rPr>
              <a:t>パワーポイントの形式で</a:t>
            </a:r>
            <a:r>
              <a:rPr lang="ja-JP" altLang="en-US" dirty="0">
                <a:latin typeface="Roboto"/>
              </a:rPr>
              <a:t>提出して下さい。</a:t>
            </a:r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A5E9B1-18F5-45F0-8879-60A3227F8CAD}"/>
              </a:ext>
            </a:extLst>
          </p:cNvPr>
          <p:cNvSpPr txBox="1"/>
          <p:nvPr/>
        </p:nvSpPr>
        <p:spPr>
          <a:xfrm>
            <a:off x="3270314" y="3292885"/>
            <a:ext cx="1679139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rgbClr val="002060"/>
                </a:solidFill>
              </a:rPr>
              <a:t>説明文</a:t>
            </a:r>
          </a:p>
        </p:txBody>
      </p:sp>
    </p:spTree>
    <p:extLst>
      <p:ext uri="{BB962C8B-B14F-4D97-AF65-F5344CB8AC3E}">
        <p14:creationId xmlns:p14="http://schemas.microsoft.com/office/powerpoint/2010/main" val="327539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5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F3ABD3"/>
      </a:accent1>
      <a:accent2>
        <a:srgbClr val="DF81E1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64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Roboto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hashinotsume</dc:creator>
  <cp:lastModifiedBy>wajima</cp:lastModifiedBy>
  <cp:revision>21</cp:revision>
  <dcterms:created xsi:type="dcterms:W3CDTF">2020-09-24T03:02:03Z</dcterms:created>
  <dcterms:modified xsi:type="dcterms:W3CDTF">2021-10-12T08:34:11Z</dcterms:modified>
</cp:coreProperties>
</file>